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67" r:id="rId3"/>
    <p:sldId id="272" r:id="rId4"/>
    <p:sldId id="269" r:id="rId5"/>
    <p:sldId id="274" r:id="rId6"/>
    <p:sldId id="275" r:id="rId7"/>
    <p:sldId id="276" r:id="rId8"/>
    <p:sldId id="279" r:id="rId9"/>
    <p:sldId id="273" r:id="rId10"/>
    <p:sldId id="277" r:id="rId11"/>
    <p:sldId id="278" r:id="rId12"/>
    <p:sldId id="271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9429A-DCCD-4079-9EE9-75AEC44C8B80}" type="datetimeFigureOut">
              <a:rPr lang="fr-FR" smtClean="0"/>
              <a:t>22/08/2020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B31DA-E8BC-49AF-A97E-1E17DEBB47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65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B31DA-E8BC-49AF-A97E-1E17DEBB47B7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cs typeface="ヒラギノ角ゴ Pro W3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ヒラギノ角ゴ Pro W3" charset="-128"/>
              </a:defRPr>
            </a:lvl1pPr>
            <a:lvl2pPr marL="729057" indent="-280406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2pPr>
            <a:lvl3pPr marL="112162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3pPr>
            <a:lvl4pPr marL="157027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4pPr>
            <a:lvl5pPr marL="2018927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ED90AA54-DDF6-4B35-9F96-B659AECCFC3F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cs typeface="ヒラギノ角ゴ Pro W3" charset="-128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ヒラギノ角ゴ Pro W3" charset="-128"/>
              </a:defRPr>
            </a:lvl1pPr>
            <a:lvl2pPr marL="729057" indent="-280406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2pPr>
            <a:lvl3pPr marL="112162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3pPr>
            <a:lvl4pPr marL="157027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4pPr>
            <a:lvl5pPr marL="2018927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EE158F94-57EC-4D11-A953-6630EC639C14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cs typeface="ヒラギノ角ゴ Pro W3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ヒラギノ角ゴ Pro W3" charset="-128"/>
              </a:defRPr>
            </a:lvl1pPr>
            <a:lvl2pPr marL="729057" indent="-280406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2pPr>
            <a:lvl3pPr marL="112162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3pPr>
            <a:lvl4pPr marL="1570276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4pPr>
            <a:lvl5pPr marL="2018927" indent="-224325" defTabSz="914437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5C90AEAD-E2C8-4083-96B9-7C3B17172B0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9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22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375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4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2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44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5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9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7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4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71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31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27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7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8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78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49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13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48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33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65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8B1F5-C5BE-4047-ADEF-5D5D69715789}" type="datetimeFigureOut">
              <a:rPr lang="fr-FR" smtClean="0"/>
              <a:pPr/>
              <a:t>22/08/2020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FDE0F-8A51-4A3D-958A-4F958994818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76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9F94D3-D5AB-4FE9-9629-B0DCC7929C89}" type="datetimeFigureOut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22/08/2020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DA1EA8-C174-48A6-A752-6223AD105B9C}" type="slidenum">
              <a:rPr lang="fr-F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3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2996952"/>
            <a:ext cx="8496944" cy="3456384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4000" dirty="0" smtClean="0"/>
              <a:t>«  </a:t>
            </a:r>
            <a:r>
              <a:rPr lang="fr-FR" sz="3600" dirty="0" smtClean="0"/>
              <a:t>BREVE HISTOIRE du RCB »</a:t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 </a:t>
            </a:r>
            <a:r>
              <a:rPr lang="fr-FR" sz="1800" b="1" u="sng" dirty="0" smtClean="0"/>
              <a:t/>
            </a:r>
            <a:br>
              <a:rPr lang="fr-FR" sz="1800" b="1" u="sng" dirty="0" smtClean="0"/>
            </a:br>
            <a:r>
              <a:rPr lang="fr-FR" sz="1800" u="sng" dirty="0"/>
              <a:t/>
            </a:r>
            <a:br>
              <a:rPr lang="fr-FR" sz="1800" u="sng" dirty="0"/>
            </a:br>
            <a:r>
              <a:rPr lang="fr-FR" sz="1800" dirty="0" smtClean="0"/>
              <a:t>                                                                       </a:t>
            </a:r>
            <a:br>
              <a:rPr lang="fr-FR" sz="1800" dirty="0" smtClean="0"/>
            </a:br>
            <a:r>
              <a:rPr lang="fr-FR" sz="1800" dirty="0"/>
              <a:t> </a:t>
            </a:r>
            <a:r>
              <a:rPr lang="fr-FR" sz="1800" dirty="0" smtClean="0"/>
              <a:t>                                                                       Rotary Club Bujumbura</a:t>
            </a:r>
            <a:br>
              <a:rPr lang="fr-FR" sz="1800" dirty="0" smtClean="0"/>
            </a:br>
            <a:r>
              <a:rPr lang="fr-FR" sz="1800" dirty="0" smtClean="0"/>
              <a:t>                        </a:t>
            </a:r>
            <a:br>
              <a:rPr lang="fr-FR" sz="1800" dirty="0" smtClean="0"/>
            </a:br>
            <a:r>
              <a:rPr lang="fr-FR" sz="1800" dirty="0"/>
              <a:t> </a:t>
            </a:r>
            <a:r>
              <a:rPr lang="fr-FR" sz="1800" dirty="0" smtClean="0"/>
              <a:t>                                                                    </a:t>
            </a:r>
            <a:r>
              <a:rPr lang="fr-FR" sz="1800" dirty="0" err="1" smtClean="0"/>
              <a:t>Bujumbura</a:t>
            </a:r>
            <a:r>
              <a:rPr lang="fr-FR" sz="1800" dirty="0" smtClean="0"/>
              <a:t>, Aout 2020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b="1" dirty="0"/>
          </a:p>
        </p:txBody>
      </p:sp>
      <p:pic>
        <p:nvPicPr>
          <p:cNvPr id="6" name="Image 5" descr="Graphic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915"/>
            <a:ext cx="2305158" cy="2282103"/>
          </a:xfrm>
          <a:prstGeom prst="rect">
            <a:avLst/>
          </a:prstGeom>
          <a:noFill/>
          <a:extLst/>
        </p:spPr>
      </p:pic>
      <p:pic>
        <p:nvPicPr>
          <p:cNvPr id="7" name="Image 6" descr="C:\Users\SEGO\Downloads\téléchargemen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07496"/>
            <a:ext cx="4248472" cy="1313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641"/>
            <a:ext cx="8137152" cy="792087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altLang="fr-FR" sz="3000" b="1" dirty="0" err="1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VI.Contributions</a:t>
            </a:r>
            <a:r>
              <a:rPr lang="fr-FR" altLang="fr-FR" sz="3000" b="1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 à la Fondation</a:t>
            </a:r>
            <a:endParaRPr lang="fr-FR" altLang="en-US" dirty="0"/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457200" y="1219200"/>
            <a:ext cx="8229600" cy="9856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73 PHF</a:t>
            </a:r>
          </a:p>
          <a:p>
            <a:pPr marL="0" indent="0">
              <a:buNone/>
              <a:defRPr/>
            </a:pP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609600" y="3140968"/>
            <a:ext cx="8229600" cy="9856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15 Multiples PHF</a:t>
            </a:r>
          </a:p>
          <a:p>
            <a:pPr marL="0" indent="0">
              <a:buNone/>
              <a:defRPr/>
            </a:pP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632104" y="4797152"/>
            <a:ext cx="8229600" cy="9856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1 Donateur Majeur</a:t>
            </a:r>
          </a:p>
          <a:p>
            <a:pPr marL="0" indent="0">
              <a:buNone/>
              <a:defRPr/>
            </a:pP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96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ank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204864"/>
            <a:ext cx="5616624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771800" y="260648"/>
            <a:ext cx="3312368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/>
            <a:r>
              <a:rPr lang="en-US" altLang="fr-FR" sz="3000" b="1" dirty="0" smtClean="0">
                <a:solidFill>
                  <a:prstClr val="black"/>
                </a:solidFill>
                <a:latin typeface="Arial Narrow" pitchFamily="34" charset="0"/>
                <a:ea typeface="Arial Narrow" pitchFamily="34" charset="0"/>
                <a:cs typeface="Arial Narrow" pitchFamily="34" charset="0"/>
              </a:rPr>
              <a:t>  I. Au commencement</a:t>
            </a:r>
            <a:endParaRPr lang="en-US" altLang="fr-FR" sz="3000" b="1" dirty="0">
              <a:solidFill>
                <a:prstClr val="black"/>
              </a:solidFill>
              <a:latin typeface="Arial Narrow" pitchFamily="34" charset="0"/>
              <a:ea typeface="Arial Narrow" pitchFamily="34" charset="0"/>
              <a:cs typeface="Arial Narrow" pitchFamily="34" charset="0"/>
            </a:endParaRPr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457200" y="1219200"/>
            <a:ext cx="8229600" cy="15617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/>
              <a:t>La formation du RC de Bujumbura a été initiée par son aîné, le RC de BUKAVU, en 1955. Ce Club, le premier au Burundi, obtiendra sa Charte, l’enregistrant comme membre à part entière du Rotary International le 1</a:t>
            </a:r>
            <a:r>
              <a:rPr lang="fr-FR" sz="1800" baseline="30000" dirty="0"/>
              <a:t>er</a:t>
            </a:r>
            <a:r>
              <a:rPr lang="fr-FR" sz="1800" dirty="0"/>
              <a:t> mars 1956, sous le numéro ID 17227.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7200" y="3116769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 smtClean="0">
                <a:solidFill>
                  <a:srgbClr val="000000"/>
                </a:solidFill>
                <a:latin typeface="Georgia" panose="02040502050405020303" pitchFamily="18" charset="0"/>
              </a:rPr>
              <a:t>Son </a:t>
            </a:r>
            <a:r>
              <a:rPr lang="fr-FR" dirty="0">
                <a:solidFill>
                  <a:srgbClr val="000000"/>
                </a:solidFill>
                <a:latin typeface="Georgia" panose="02040502050405020303" pitchFamily="18" charset="0"/>
              </a:rPr>
              <a:t>premier Président est Henry STAINIER, qui dirige le Club de 1955 à 1958.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9288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Espace réservé du contenu 4" descr="Graphic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504952"/>
            <a:ext cx="1173162" cy="1924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4" y="1498600"/>
            <a:ext cx="11572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" descr="C:\Users\user\AppData\Local\Microsoft\Windows\INetCache\Content.Outlook\F2T6K4YK\659b283d-0780-425f-b8b0-2794c876d0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98600"/>
            <a:ext cx="1143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C:\Users\Happy\Downloads\RCBGL Fla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498600"/>
            <a:ext cx="10763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88018"/>
            <a:ext cx="1066800" cy="194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Image 10" descr="C:\Nouveau dossier\SVENSKA\Nouveau dossier\DOCUMENTS DE TRAVAIL\ROTARY\FANION RC NGOZ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75101"/>
            <a:ext cx="1143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914901"/>
            <a:ext cx="21748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4" y="4313768"/>
            <a:ext cx="1241425" cy="165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14901"/>
            <a:ext cx="21653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0" name="ZoneTexte 1"/>
          <p:cNvSpPr txBox="1">
            <a:spLocks noChangeArrowheads="1"/>
          </p:cNvSpPr>
          <p:nvPr/>
        </p:nvSpPr>
        <p:spPr bwMode="auto">
          <a:xfrm>
            <a:off x="5638801" y="4584701"/>
            <a:ext cx="23590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15/12/2019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1" name="ZoneTexte 15"/>
          <p:cNvSpPr txBox="1">
            <a:spLocks noChangeArrowheads="1"/>
          </p:cNvSpPr>
          <p:nvPr/>
        </p:nvSpPr>
        <p:spPr bwMode="auto">
          <a:xfrm>
            <a:off x="4233864" y="3975101"/>
            <a:ext cx="12525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05/02/2018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2" name="ZoneTexte 16"/>
          <p:cNvSpPr txBox="1">
            <a:spLocks noChangeArrowheads="1"/>
          </p:cNvSpPr>
          <p:nvPr/>
        </p:nvSpPr>
        <p:spPr bwMode="auto">
          <a:xfrm>
            <a:off x="1752601" y="4584701"/>
            <a:ext cx="21748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26/06/2015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3" name="ZoneTexte 17"/>
          <p:cNvSpPr txBox="1">
            <a:spLocks noChangeArrowheads="1"/>
          </p:cNvSpPr>
          <p:nvPr/>
        </p:nvSpPr>
        <p:spPr bwMode="auto">
          <a:xfrm>
            <a:off x="381000" y="3604684"/>
            <a:ext cx="1143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26/06/2015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4" name="ZoneTexte 19"/>
          <p:cNvSpPr txBox="1">
            <a:spLocks noChangeArrowheads="1"/>
          </p:cNvSpPr>
          <p:nvPr/>
        </p:nvSpPr>
        <p:spPr bwMode="auto">
          <a:xfrm>
            <a:off x="381000" y="1130301"/>
            <a:ext cx="121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01/03/1956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5" name="ZoneTexte 20"/>
          <p:cNvSpPr txBox="1">
            <a:spLocks noChangeArrowheads="1"/>
          </p:cNvSpPr>
          <p:nvPr/>
        </p:nvSpPr>
        <p:spPr bwMode="auto">
          <a:xfrm>
            <a:off x="1752600" y="1100668"/>
            <a:ext cx="121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04/05/2004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6" name="ZoneTexte 21"/>
          <p:cNvSpPr txBox="1">
            <a:spLocks noChangeArrowheads="1"/>
          </p:cNvSpPr>
          <p:nvPr/>
        </p:nvSpPr>
        <p:spPr bwMode="auto">
          <a:xfrm>
            <a:off x="3414714" y="1111251"/>
            <a:ext cx="1157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16/03/2010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7" name="ZoneTexte 22"/>
          <p:cNvSpPr txBox="1">
            <a:spLocks noChangeArrowheads="1"/>
          </p:cNvSpPr>
          <p:nvPr/>
        </p:nvSpPr>
        <p:spPr bwMode="auto">
          <a:xfrm>
            <a:off x="4964114" y="1100668"/>
            <a:ext cx="10556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04/06/2012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2308" name="ZoneTexte 23"/>
          <p:cNvSpPr txBox="1">
            <a:spLocks noChangeArrowheads="1"/>
          </p:cNvSpPr>
          <p:nvPr/>
        </p:nvSpPr>
        <p:spPr bwMode="auto">
          <a:xfrm>
            <a:off x="6477001" y="1193801"/>
            <a:ext cx="10763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13/09/2013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92088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fr-FR" altLang="en-US" sz="3600" b="1" dirty="0" smtClean="0"/>
              <a:t/>
            </a:r>
            <a:br>
              <a:rPr lang="fr-FR" altLang="en-US" sz="3600" b="1" dirty="0" smtClean="0"/>
            </a:br>
            <a:r>
              <a:rPr lang="fr-FR" altLang="en-US" sz="3600" b="1" dirty="0" err="1" smtClean="0"/>
              <a:t>II.L’Expansion</a:t>
            </a:r>
            <a:r>
              <a:rPr lang="fr-FR" altLang="en-US" sz="3600" b="1" dirty="0" smtClean="0"/>
              <a:t>(Le RCB est </a:t>
            </a:r>
            <a:r>
              <a:rPr lang="fr-FR" altLang="en-US" sz="3600" b="1" smtClean="0"/>
              <a:t>sa descendance)</a:t>
            </a:r>
            <a:r>
              <a:rPr lang="fr-FR" altLang="en-US" sz="3600" b="1" dirty="0"/>
              <a:t/>
            </a:r>
            <a:br>
              <a:rPr lang="fr-FR" altLang="en-US" sz="3600" b="1" dirty="0"/>
            </a:br>
            <a:endParaRPr lang="fr-F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5005356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1" grpId="0"/>
      <p:bldP spid="12302" grpId="0"/>
      <p:bldP spid="12303" grpId="0"/>
      <p:bldP spid="12304" grpId="0"/>
      <p:bldP spid="12305" grpId="0"/>
      <p:bldP spid="12306" grpId="0"/>
      <p:bldP spid="12307" grpId="0"/>
      <p:bldP spid="12308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92251"/>
            <a:ext cx="139065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92251"/>
            <a:ext cx="15240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6" y="1498601"/>
            <a:ext cx="1450975" cy="254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ZoneTexte 10"/>
          <p:cNvSpPr txBox="1">
            <a:spLocks noChangeArrowheads="1"/>
          </p:cNvSpPr>
          <p:nvPr/>
        </p:nvSpPr>
        <p:spPr bwMode="auto">
          <a:xfrm>
            <a:off x="3276600" y="1123951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 smtClean="0">
                <a:solidFill>
                  <a:srgbClr val="FFC000"/>
                </a:solidFill>
              </a:rPr>
              <a:t>15 </a:t>
            </a:r>
            <a:r>
              <a:rPr lang="en-US" altLang="fr-FR" sz="1200" b="1" dirty="0" err="1" smtClean="0">
                <a:solidFill>
                  <a:srgbClr val="FFC000"/>
                </a:solidFill>
              </a:rPr>
              <a:t>Octobre</a:t>
            </a:r>
            <a:r>
              <a:rPr lang="en-US" altLang="fr-FR" sz="1200" b="1" dirty="0" smtClean="0">
                <a:solidFill>
                  <a:srgbClr val="FFC000"/>
                </a:solidFill>
              </a:rPr>
              <a:t> 2012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4344" name="ZoneTexte 11"/>
          <p:cNvSpPr txBox="1">
            <a:spLocks noChangeArrowheads="1"/>
          </p:cNvSpPr>
          <p:nvPr/>
        </p:nvSpPr>
        <p:spPr bwMode="auto">
          <a:xfrm>
            <a:off x="6473826" y="1130301"/>
            <a:ext cx="1450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>
                <a:solidFill>
                  <a:srgbClr val="FFC000"/>
                </a:solidFill>
              </a:rPr>
              <a:t>2016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68852"/>
            <a:ext cx="3352800" cy="182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10"/>
          <p:cNvSpPr txBox="1">
            <a:spLocks noChangeArrowheads="1"/>
          </p:cNvSpPr>
          <p:nvPr/>
        </p:nvSpPr>
        <p:spPr bwMode="auto">
          <a:xfrm>
            <a:off x="219075" y="1060192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 smtClean="0">
                <a:solidFill>
                  <a:srgbClr val="FFC000"/>
                </a:solidFill>
              </a:rPr>
              <a:t>21 Mars 1991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3563888" y="4465497"/>
            <a:ext cx="1944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200" b="1" dirty="0" smtClean="0">
                <a:solidFill>
                  <a:srgbClr val="FFC000"/>
                </a:solidFill>
              </a:rPr>
              <a:t>18 </a:t>
            </a:r>
            <a:r>
              <a:rPr lang="en-US" altLang="fr-FR" sz="1200" b="1" dirty="0" err="1" smtClean="0">
                <a:solidFill>
                  <a:srgbClr val="FFC000"/>
                </a:solidFill>
              </a:rPr>
              <a:t>Septembre</a:t>
            </a:r>
            <a:r>
              <a:rPr lang="en-US" altLang="fr-FR" sz="1200" b="1" dirty="0" smtClean="0">
                <a:solidFill>
                  <a:srgbClr val="FFC000"/>
                </a:solidFill>
              </a:rPr>
              <a:t> 2009</a:t>
            </a:r>
            <a:endParaRPr lang="fr-FR" altLang="fr-FR" sz="1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10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434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2" y="258233"/>
            <a:ext cx="3516313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1" y="355601"/>
            <a:ext cx="2790825" cy="313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3511551"/>
            <a:ext cx="31146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19009" r="25360" b="14026"/>
          <a:stretch>
            <a:fillRect/>
          </a:stretch>
        </p:blipFill>
        <p:spPr bwMode="auto">
          <a:xfrm>
            <a:off x="33338" y="3530600"/>
            <a:ext cx="2995612" cy="319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355600"/>
            <a:ext cx="3195638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486151"/>
            <a:ext cx="31242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0394"/>
            <a:ext cx="8137152" cy="792087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altLang="fr-FR" sz="3000" b="1" dirty="0" err="1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III.Actions</a:t>
            </a:r>
            <a:r>
              <a:rPr lang="fr-FR" altLang="fr-FR" sz="3000" b="1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 &amp; Projets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195293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ROTARY 2011-2012 Président Alphonse\Photos 1ere soiree de conjoint chez Alphonse et remise de dons APECOS\DSCN3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84376" cy="2520279"/>
          </a:xfrm>
          <a:prstGeom prst="rect">
            <a:avLst/>
          </a:prstGeom>
          <a:noFill/>
        </p:spPr>
      </p:pic>
      <p:pic>
        <p:nvPicPr>
          <p:cNvPr id="5" name="Image 4" descr="E:\ROTARY 2012-2013 Président Willy\PHOTOS\Journée de l'Arbre 15 déc 2012\SDC105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-5681"/>
            <a:ext cx="3528392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ROTARY 2012-2013 Président Willy\PHOTOS\Visite Mutwenzi\attachments_2013_01_10\Photos DECEMBRE 2012 0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16832"/>
            <a:ext cx="4032448" cy="2924944"/>
          </a:xfrm>
          <a:prstGeom prst="rect">
            <a:avLst/>
          </a:prstGeom>
          <a:noFill/>
        </p:spPr>
      </p:pic>
      <p:pic>
        <p:nvPicPr>
          <p:cNvPr id="7" name="Image 6" descr="E:\Rotary 2013-2014 Président Charles\photo interact\DSC046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56" y="4515981"/>
            <a:ext cx="3942692" cy="234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E:\Rotary 2013-2014 Président Charles\photo interact\DSC039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8149" y="1853568"/>
            <a:ext cx="4067944" cy="26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Bulletin N1  2017  2018 VERSION-2.pdf - Adobe Reade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81" y="4123322"/>
            <a:ext cx="3491880" cy="27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327497"/>
            <a:ext cx="8229600" cy="964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     </a:t>
            </a:r>
            <a:endParaRPr lang="fr-FR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641"/>
            <a:ext cx="8137152" cy="792087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altLang="fr-FR" sz="3000" b="1" dirty="0" err="1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IV.Les</a:t>
            </a:r>
            <a:r>
              <a:rPr lang="fr-FR" altLang="fr-FR" sz="3000" b="1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 Dirigeants</a:t>
            </a:r>
            <a:endParaRPr lang="fr-FR" altLang="en-US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457200" y="1219200"/>
            <a:ext cx="8229600" cy="9856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62 Présidents de Club</a:t>
            </a: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576770" y="2636912"/>
            <a:ext cx="8229600" cy="1800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Quatre </a:t>
            </a:r>
            <a:r>
              <a:rPr lang="fr-FR" sz="1800" dirty="0" smtClean="0"/>
              <a:t>Gouverneurs de District:</a:t>
            </a:r>
          </a:p>
          <a:p>
            <a:pPr marL="0" indent="0">
              <a:buNone/>
              <a:defRPr/>
            </a:pPr>
            <a:r>
              <a:rPr lang="fr-FR" sz="1800" dirty="0"/>
              <a:t> Freddy </a:t>
            </a:r>
            <a:r>
              <a:rPr lang="fr-FR" sz="1800" dirty="0" smtClean="0"/>
              <a:t>BROUSMICHE(1992-1993) </a:t>
            </a:r>
          </a:p>
          <a:p>
            <a:pPr marL="0" indent="0">
              <a:buNone/>
              <a:defRPr/>
            </a:pPr>
            <a:r>
              <a:rPr lang="fr-FR" sz="1800" dirty="0" smtClean="0"/>
              <a:t>Albert MUGANGA(2006-2007) </a:t>
            </a:r>
            <a:r>
              <a:rPr lang="fr-FR" sz="1800" dirty="0"/>
              <a:t>,</a:t>
            </a:r>
            <a:r>
              <a:rPr lang="fr-FR" sz="1800" dirty="0" smtClean="0"/>
              <a:t> </a:t>
            </a:r>
            <a:r>
              <a:rPr lang="fr-FR" sz="1800" dirty="0" smtClean="0"/>
              <a:t>Fréderic BISHAHUSHI (2017-2018</a:t>
            </a:r>
            <a:r>
              <a:rPr lang="fr-FR" sz="1800" dirty="0" smtClean="0"/>
              <a:t>),Pierre HAVYARIMANA(2022-2023)</a:t>
            </a: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605637" y="4149080"/>
            <a:ext cx="8229600" cy="1800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Six Assistants du Gouverneur de District toujours membres actifs:</a:t>
            </a:r>
          </a:p>
          <a:p>
            <a:pPr marL="0" indent="0">
              <a:buNone/>
              <a:defRPr/>
            </a:pPr>
            <a:r>
              <a:rPr lang="fr-FR" sz="1800" dirty="0" smtClean="0"/>
              <a:t>Ami Albert(2003-2004),Ami Déo NT.(2005-2007),Ami Fréderic (2009-2011),Ami Pierre </a:t>
            </a:r>
            <a:r>
              <a:rPr lang="fr-FR" sz="1800" dirty="0"/>
              <a:t>H. (</a:t>
            </a:r>
            <a:r>
              <a:rPr lang="fr-FR" sz="1800" dirty="0" smtClean="0"/>
              <a:t>2012-2014),Ami Gabriel</a:t>
            </a:r>
            <a:r>
              <a:rPr lang="fr-FR" sz="1800" dirty="0"/>
              <a:t> (</a:t>
            </a:r>
            <a:r>
              <a:rPr lang="fr-FR" sz="1800" dirty="0" smtClean="0"/>
              <a:t>2014-2017),Ami Gilbert(2019 à ce Jour)</a:t>
            </a: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209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641"/>
            <a:ext cx="8137152" cy="792087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altLang="fr-FR" sz="3000" b="1" dirty="0" err="1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V.Les</a:t>
            </a:r>
            <a:r>
              <a:rPr lang="fr-FR" altLang="fr-FR" sz="3000" b="1" dirty="0" smtClean="0">
                <a:latin typeface="Arial Narrow" pitchFamily="34" charset="0"/>
                <a:ea typeface="Arial Narrow" pitchFamily="34" charset="0"/>
                <a:cs typeface="Arial Narrow" pitchFamily="34" charset="0"/>
              </a:rPr>
              <a:t> Grands événements</a:t>
            </a:r>
            <a:endParaRPr lang="fr-FR" altLang="en-US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457200" y="1219200"/>
            <a:ext cx="8229600" cy="9856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CDD de 2007 de l’Ami PDG Albert(</a:t>
            </a:r>
            <a:r>
              <a:rPr lang="fr-FR" sz="1800" dirty="0" err="1" smtClean="0"/>
              <a:t>PCO:Ami</a:t>
            </a:r>
            <a:r>
              <a:rPr lang="fr-FR" sz="1800" dirty="0" smtClean="0"/>
              <a:t> PDGA Déo NTIBIBUKA)</a:t>
            </a:r>
          </a:p>
          <a:p>
            <a:pPr marL="0" indent="0">
              <a:buNone/>
              <a:defRPr/>
            </a:pP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683568" y="2636912"/>
            <a:ext cx="8229600" cy="9856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</a:endParaRPr>
          </a:p>
          <a:p>
            <a:pPr>
              <a:defRPr/>
            </a:pPr>
            <a:r>
              <a:rPr lang="fr-FR" sz="1800" dirty="0" smtClean="0"/>
              <a:t>CDD de 2018 de l’Ami PDG Fréderic(</a:t>
            </a:r>
            <a:r>
              <a:rPr lang="fr-FR" sz="1800" dirty="0" err="1" smtClean="0"/>
              <a:t>PCO:Ami</a:t>
            </a:r>
            <a:r>
              <a:rPr lang="fr-FR" sz="1800" dirty="0" smtClean="0"/>
              <a:t> PP Théo MBAZUMUTIMA)</a:t>
            </a:r>
          </a:p>
          <a:p>
            <a:pPr marL="0" indent="0">
              <a:buNone/>
              <a:defRPr/>
            </a:pPr>
            <a:endParaRPr lang="fr-FR" sz="180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46C">
                  <a:lumMod val="5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76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llag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1970</TotalTime>
  <Words>216</Words>
  <Application>Microsoft Office PowerPoint</Application>
  <PresentationFormat>Affichage à l'écran (4:3)</PresentationFormat>
  <Paragraphs>61</Paragraphs>
  <Slides>11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3" baseType="lpstr">
      <vt:lpstr>Thème Office</vt:lpstr>
      <vt:lpstr>Sillage</vt:lpstr>
      <vt:lpstr> «  BREVE HISTOIRE du RCB »                                                                                                                                                     Rotary Club Bujumbura                                                                                               Bujumbura, Aout 2020 </vt:lpstr>
      <vt:lpstr>Présentation PowerPoint</vt:lpstr>
      <vt:lpstr>Présentation PowerPoint</vt:lpstr>
      <vt:lpstr> II.L’Expansion(Le RCB est sa descendance) </vt:lpstr>
      <vt:lpstr>Présentation PowerPoint</vt:lpstr>
      <vt:lpstr>III.Actions &amp; Projets</vt:lpstr>
      <vt:lpstr>Présentation PowerPoint</vt:lpstr>
      <vt:lpstr>IV.Les Dirigeants</vt:lpstr>
      <vt:lpstr>V.Les Grands événements</vt:lpstr>
      <vt:lpstr>VI.Contributions à la Fondation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Objectifs de l’Année rotarienne 2017/2018</dc:title>
  <dc:creator>hp</dc:creator>
  <cp:lastModifiedBy>René NDITANGIYE</cp:lastModifiedBy>
  <cp:revision>147</cp:revision>
  <cp:lastPrinted>2017-08-09T07:49:17Z</cp:lastPrinted>
  <dcterms:created xsi:type="dcterms:W3CDTF">2017-07-18T16:19:45Z</dcterms:created>
  <dcterms:modified xsi:type="dcterms:W3CDTF">2020-08-22T10:27:35Z</dcterms:modified>
</cp:coreProperties>
</file>